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57" r:id="rId3"/>
    <p:sldId id="258" r:id="rId4"/>
    <p:sldId id="260" r:id="rId5"/>
    <p:sldId id="259" r:id="rId6"/>
    <p:sldId id="261" r:id="rId7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954" y="5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w of red lights&#10;&#10;AI-generated content may be incorrect.">
            <a:extLst>
              <a:ext uri="{FF2B5EF4-FFF2-40B4-BE49-F238E27FC236}">
                <a16:creationId xmlns:a16="http://schemas.microsoft.com/office/drawing/2014/main" id="{6D925BE8-3019-00E7-B37E-674E1F0B4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8"/>
          <a:stretch>
            <a:fillRect/>
          </a:stretch>
        </p:blipFill>
        <p:spPr>
          <a:xfrm>
            <a:off x="20" y="10"/>
            <a:ext cx="12188805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12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173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3" y="3296010"/>
            <a:ext cx="12188282" cy="2849976"/>
            <a:chOff x="476" y="-3923157"/>
            <a:chExt cx="10667524" cy="249372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AFA663-B558-2896-718D-98ED675C3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980" y="1120676"/>
            <a:ext cx="7019685" cy="2308324"/>
          </a:xfrm>
        </p:spPr>
        <p:txBody>
          <a:bodyPr>
            <a:normAutofit/>
          </a:bodyPr>
          <a:lstStyle/>
          <a:p>
            <a:pPr algn="l"/>
            <a:r>
              <a:rPr lang="de-AT" sz="7100" dirty="0" err="1">
                <a:solidFill>
                  <a:srgbClr val="FFFFFF"/>
                </a:solidFill>
                <a:latin typeface="Bloody Hills" pitchFamily="2" charset="0"/>
              </a:rPr>
              <a:t>Eden‘s</a:t>
            </a:r>
            <a:r>
              <a:rPr lang="de-AT" sz="7100" dirty="0">
                <a:solidFill>
                  <a:srgbClr val="FFFFFF"/>
                </a:solidFill>
                <a:latin typeface="Bloody Hills" pitchFamily="2" charset="0"/>
              </a:rPr>
              <a:t> Dawn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E9A093-AFDA-9BA5-F463-6867FEFB3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1547" y="5845212"/>
            <a:ext cx="7023923" cy="1012778"/>
          </a:xfrm>
        </p:spPr>
        <p:txBody>
          <a:bodyPr>
            <a:normAutofit/>
          </a:bodyPr>
          <a:lstStyle/>
          <a:p>
            <a:pPr algn="l"/>
            <a:r>
              <a:rPr lang="de-AT" dirty="0">
                <a:solidFill>
                  <a:srgbClr val="FFFFFF"/>
                </a:solidFill>
                <a:latin typeface="Bloody Hills" pitchFamily="2" charset="0"/>
              </a:rPr>
              <a:t>By Tobi</a:t>
            </a:r>
          </a:p>
        </p:txBody>
      </p:sp>
    </p:spTree>
    <p:extLst>
      <p:ext uri="{BB962C8B-B14F-4D97-AF65-F5344CB8AC3E}">
        <p14:creationId xmlns:p14="http://schemas.microsoft.com/office/powerpoint/2010/main" val="2228153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0006" y="1641752"/>
            <a:ext cx="4389881" cy="1323439"/>
          </a:xfrm>
        </p:spPr>
        <p:txBody>
          <a:bodyPr anchor="t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Bloody Hills" pitchFamily="2" charset="0"/>
              </a:rPr>
              <a:t>The Idea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AA874-56C6-12EE-12C2-A66A505103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49" r="9162" b="-1"/>
          <a:stretch>
            <a:fillRect/>
          </a:stretch>
        </p:blipFill>
        <p:spPr>
          <a:xfrm>
            <a:off x="826872" y="1498600"/>
            <a:ext cx="5259605" cy="467677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872" y="4795537"/>
            <a:ext cx="5259605" cy="1410656"/>
            <a:chOff x="827088" y="4795537"/>
            <a:chExt cx="5260975" cy="141065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4747" y="3146400"/>
            <a:ext cx="5259604" cy="32163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In a dystopian future, humanity hides underground to escape a toxic world.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In </a:t>
            </a:r>
            <a:r>
              <a:rPr lang="en-US" sz="2000" i="1" dirty="0">
                <a:solidFill>
                  <a:schemeClr val="bg1"/>
                </a:solidFill>
              </a:rPr>
              <a:t>Eden’s Dawn</a:t>
            </a:r>
            <a:r>
              <a:rPr lang="en-US" sz="2000" dirty="0">
                <a:solidFill>
                  <a:schemeClr val="bg1"/>
                </a:solidFill>
              </a:rPr>
              <a:t>, you play a nameless character trying to reach the surface—sneaking through abandoned halls, dodging surveillance, uncovering secrets.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Goal:</a:t>
            </a:r>
            <a:r>
              <a:rPr lang="en-US" sz="2000" dirty="0">
                <a:solidFill>
                  <a:schemeClr val="bg1"/>
                </a:solidFill>
              </a:rPr>
              <a:t> Escape unseen and witness the first sunrise in generations.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0006" y="1641752"/>
            <a:ext cx="4389881" cy="132343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  <a:latin typeface="Bloody Hills" pitchFamily="2" charset="0"/>
              </a:rPr>
              <a:t>Highlights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8CFFA6-7E12-E8D1-0B97-ACC80C671B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851" r="20778"/>
          <a:stretch>
            <a:fillRect/>
          </a:stretch>
        </p:blipFill>
        <p:spPr>
          <a:xfrm>
            <a:off x="20" y="2"/>
            <a:ext cx="6185380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3962" y="0"/>
            <a:ext cx="874491" cy="6857455"/>
            <a:chOff x="5395368" y="0"/>
            <a:chExt cx="874718" cy="685745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0007" y="3146400"/>
            <a:ext cx="4389881" cy="2682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Border logic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Json for structure</a:t>
            </a:r>
          </a:p>
          <a:p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1060E-4D23-2D20-6766-4F07FF3E7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F83EBC-BE5B-C59F-AFA4-B0E2B1C21647}"/>
              </a:ext>
            </a:extLst>
          </p:cNvPr>
          <p:cNvSpPr/>
          <p:nvPr/>
        </p:nvSpPr>
        <p:spPr>
          <a:xfrm>
            <a:off x="-20" y="3"/>
            <a:ext cx="12188825" cy="685799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7" name="Content Placeholder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12E6B06-ABE5-3737-8310-CED1024FF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149" y="-352425"/>
            <a:ext cx="10815637" cy="7210425"/>
          </a:xfrm>
        </p:spPr>
      </p:pic>
    </p:spTree>
    <p:extLst>
      <p:ext uri="{BB962C8B-B14F-4D97-AF65-F5344CB8AC3E}">
        <p14:creationId xmlns:p14="http://schemas.microsoft.com/office/powerpoint/2010/main" val="782852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2" y="0"/>
            <a:ext cx="6094413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301A58-9C04-01C0-F3A1-7D6BAEBC1E2A}"/>
              </a:ext>
            </a:extLst>
          </p:cNvPr>
          <p:cNvSpPr/>
          <p:nvPr/>
        </p:nvSpPr>
        <p:spPr>
          <a:xfrm>
            <a:off x="0" y="1"/>
            <a:ext cx="12188825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3186" y="1562669"/>
            <a:ext cx="3388632" cy="238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600" dirty="0" err="1">
                <a:solidFill>
                  <a:schemeClr val="bg1"/>
                </a:solidFill>
              </a:rPr>
              <a:t>Wichtige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Codefragmente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0773" y="4216344"/>
            <a:ext cx="2894846" cy="12896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600" dirty="0">
                <a:solidFill>
                  <a:schemeClr val="bg1"/>
                </a:solidFill>
              </a:rPr>
              <a:t>Action </a:t>
            </a:r>
            <a:r>
              <a:rPr lang="en-US" sz="1600" dirty="0" err="1">
                <a:solidFill>
                  <a:schemeClr val="bg1"/>
                </a:solidFill>
              </a:rPr>
              <a:t>Handeling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D29AE-518F-9945-6A65-98BAC3D57B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134" b="1"/>
          <a:stretch>
            <a:fillRect/>
          </a:stretch>
        </p:blipFill>
        <p:spPr>
          <a:xfrm>
            <a:off x="0" y="1"/>
            <a:ext cx="7672921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E2A4F7-9F67-4F2F-5728-5660456C1ACE}"/>
              </a:ext>
            </a:extLst>
          </p:cNvPr>
          <p:cNvSpPr/>
          <p:nvPr/>
        </p:nvSpPr>
        <p:spPr>
          <a:xfrm>
            <a:off x="-20" y="3"/>
            <a:ext cx="12188825" cy="685799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88825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6AF86-B320-155E-D457-73E953FF4B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42" b="3334"/>
          <a:stretch>
            <a:fillRect/>
          </a:stretch>
        </p:blipFill>
        <p:spPr>
          <a:xfrm>
            <a:off x="20" y="1"/>
            <a:ext cx="12188805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409372-76A3-D3C4-CAD2-40DF14DD8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61" y="5076825"/>
            <a:ext cx="4019964" cy="130023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8800" dirty="0">
                <a:solidFill>
                  <a:schemeClr val="bg1"/>
                </a:solidFill>
                <a:latin typeface="Bloody Hills" pitchFamily="2" charset="0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456984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73</Words>
  <Application>Microsoft Office PowerPoint</Application>
  <PresentationFormat>Custom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Bloody Hills</vt:lpstr>
      <vt:lpstr>Calibri</vt:lpstr>
      <vt:lpstr>Office Theme</vt:lpstr>
      <vt:lpstr>Eden‘s Dawn</vt:lpstr>
      <vt:lpstr>The Idea</vt:lpstr>
      <vt:lpstr>Highlights</vt:lpstr>
      <vt:lpstr>PowerPoint Presentation</vt:lpstr>
      <vt:lpstr>Wichtige Codefragmente</vt:lpstr>
      <vt:lpstr>Live Demo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Nebl Jompi</dc:creator>
  <cp:keywords/>
  <dc:description>generated using python-pptx</dc:description>
  <cp:lastModifiedBy>Posch Tobias</cp:lastModifiedBy>
  <cp:revision>2</cp:revision>
  <dcterms:created xsi:type="dcterms:W3CDTF">2013-01-27T09:14:16Z</dcterms:created>
  <dcterms:modified xsi:type="dcterms:W3CDTF">2025-06-04T10:45:01Z</dcterms:modified>
  <cp:category/>
</cp:coreProperties>
</file>